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7"/>
      <p:bold r:id="rId28"/>
      <p:italic r:id="rId29"/>
      <p:boldItalic r:id="rId30"/>
    </p:embeddedFont>
    <p:embeddedFont>
      <p:font typeface="Proxima Nova" panose="020B0604020202020204" charset="0"/>
      <p:regular r:id="rId31"/>
      <p:bold r:id="rId32"/>
      <p:italic r:id="rId33"/>
      <p:boldItalic r:id="rId34"/>
    </p:embeddedFont>
    <p:embeddedFont>
      <p:font typeface="Raleway" pitchFamily="2" charset="0"/>
      <p:regular r:id="rId35"/>
      <p:bold r:id="rId36"/>
      <p:italic r:id="rId37"/>
      <p:boldItalic r:id="rId38"/>
    </p:embeddedFont>
    <p:embeddedFont>
      <p:font typeface="Source Sans Pro" panose="020B0503030403020204" pitchFamily="34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8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4b5b62516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34b5b625160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b3a1635e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34b3a1635e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4b5d60a62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34b5d60a62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ba03b41f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34ba03b41f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4ba03b41f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34ba03b41f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4b5d60a62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34b5d60a62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4ba03b41f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34ba03b41f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4b3a1635e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34b3a1635e5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4b5d60a62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34b5d60a62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4ba03b41f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34ba03b41f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0c5c1e7e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0c5c1e7e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4ba03b41f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34ba03b41f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4b5d60a62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34b5d60a62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4cb6dc18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g34cb6dc18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4ba03b41f1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g34ba03b41f1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4b3a1635e5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34b3a1635e5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4b3a1635e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34b3a1635e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b5b6251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34b5b6251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ba03b41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34ba03b41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4b3a1635e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34b3a1635e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4b3a1635e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34b3a1635e5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4b3a1635e5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34b3a1635e5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4ba03b41f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34ba03b41f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50" y="4568875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351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#4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Create Performance Task</a:t>
            </a:r>
            <a:endParaRPr sz="3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947900" y="445025"/>
            <a:ext cx="75795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#4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947900" y="1152475"/>
            <a:ext cx="55680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Check the PT Requirements: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Creates a list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Parameter affects function execution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6" name="Google Shape;126;p22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900" y="349152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75" y="1632613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208302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900" y="27872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24617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7894" y="3881430"/>
            <a:ext cx="489750" cy="4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569" y="3201693"/>
            <a:ext cx="489750" cy="48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#4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79926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need to add a loop!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Review the code in PT_Practice2.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uses a loop to randomly select an item to display, and also checks the button press.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function will do something similar.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4260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#4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body" idx="1"/>
          </p:nvPr>
        </p:nvSpPr>
        <p:spPr>
          <a:xfrm>
            <a:off x="426025" y="916025"/>
            <a:ext cx="4270500" cy="3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First, add a loop to select a random item and display it on the screen.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What is the range for the loop?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In </a:t>
            </a: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PT_Practice2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, the range was set by the level.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For this game, you will display random items until the player presses a button.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So the range needs to be a fairly large number to ensure the item is randomly selected at least once.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6525" y="966576"/>
            <a:ext cx="4327150" cy="336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4260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#4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body" idx="1"/>
          </p:nvPr>
        </p:nvSpPr>
        <p:spPr>
          <a:xfrm>
            <a:off x="426025" y="916025"/>
            <a:ext cx="4270500" cy="3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Refer to </a:t>
            </a: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PT_Practice2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again.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Look at the button press.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will include similar code.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When the player presses a button, you need to break the loop and see if the current item is the selected item.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Run the code several times.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Try both </a:t>
            </a: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is_pressed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was_pressed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Choose the one you like best.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675" y="94025"/>
            <a:ext cx="3931000" cy="500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4260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#4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1"/>
          </p:nvPr>
        </p:nvSpPr>
        <p:spPr>
          <a:xfrm>
            <a:off x="426025" y="916025"/>
            <a:ext cx="4146000" cy="3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probably noticed a few things: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pixels stay lit, so it is hard to tell when the new challenge starts.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need to “debounce” the buttons.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Add more code to fix the problems.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4225" y="246175"/>
            <a:ext cx="3944351" cy="477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 descr="Public Domain Clip Art Image | double star | ID: 13946473818135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826" y="4630425"/>
            <a:ext cx="341699" cy="35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947900" y="445025"/>
            <a:ext cx="75795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#4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body" idx="1"/>
          </p:nvPr>
        </p:nvSpPr>
        <p:spPr>
          <a:xfrm>
            <a:off x="947900" y="1152475"/>
            <a:ext cx="55680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Revisit the PT Requirements: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Creates a list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Parameter affects function execution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7" name="Google Shape;167;p27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900" y="349152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75" y="1632613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7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208302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7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900" y="38768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7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24617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7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650" y="2754751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7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3223276"/>
            <a:ext cx="618849" cy="54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>
            <a:off x="4260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#4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body" idx="1"/>
          </p:nvPr>
        </p:nvSpPr>
        <p:spPr>
          <a:xfrm>
            <a:off x="426025" y="916025"/>
            <a:ext cx="69606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Now you just need to complete the main program.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Run the code and make any changes you want.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0" name="Google Shape;18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7525" y="1806900"/>
            <a:ext cx="3171550" cy="245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#4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74163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Last step: Code a function that gives instructions.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This program will really benefit from having an intro or instructions so the user knows what buttons to press.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code the intro function any way you want.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are on your own to do this. If needed, use </a:t>
            </a: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PT_Practice3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as a guide.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Think about when you want the instructions to be displayed.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7" name="Google Shape;187;p29" descr="Public Domain Clip Art Image | double star | ID: 13946473818135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826" y="4630425"/>
            <a:ext cx="341699" cy="35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#4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69063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Something to consider: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play_game() function meets all the requirements for the Create PT.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However, it is pretty long. That is okay. You can submit a long function.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But you can also create a couple functions from play_game() that aren’t necessary for the requirements.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Then play_game() can call the functions and make it easier to read and follow.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#4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32139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Here is an example: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Create a function for the code near the beginning that displays the random letter.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Create a function for displaying the results.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0" name="Google Shape;20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6325" y="89913"/>
            <a:ext cx="3284350" cy="496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1" descr="Public Domain Clip Art Image | double star | ID: 13946473818135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826" y="4630425"/>
            <a:ext cx="341699" cy="35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610650" y="445025"/>
            <a:ext cx="82218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AP CSP Create Performance Task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610650" y="1068425"/>
            <a:ext cx="5688000" cy="40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Part of the AP Exam is to create a program that meets specific requirements: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Creates a list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Parameter affects function execution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086250" y="1172674"/>
            <a:ext cx="2654950" cy="247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>
            <a:spLocks noGrp="1"/>
          </p:cNvSpPr>
          <p:nvPr>
            <p:ph type="title"/>
          </p:nvPr>
        </p:nvSpPr>
        <p:spPr>
          <a:xfrm>
            <a:off x="947900" y="445025"/>
            <a:ext cx="75795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#4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body" idx="1"/>
          </p:nvPr>
        </p:nvSpPr>
        <p:spPr>
          <a:xfrm>
            <a:off x="947900" y="1152475"/>
            <a:ext cx="7135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Revisit the PT Requirements for play_game():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Creates a list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Parameter affects function execution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8" name="Google Shape;208;p32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900" y="349152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2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75" y="1632613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2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208302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2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900" y="38768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24617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650" y="2754751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2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3223276"/>
            <a:ext cx="618849" cy="54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>
            <a:spLocks noGrp="1"/>
          </p:cNvSpPr>
          <p:nvPr>
            <p:ph type="title"/>
          </p:nvPr>
        </p:nvSpPr>
        <p:spPr>
          <a:xfrm>
            <a:off x="665500" y="445025"/>
            <a:ext cx="78621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#4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665500" y="1068425"/>
            <a:ext cx="8025000" cy="3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Even by creating two small functions, play_game() still meets the requirements!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And, it is easier to read and explain.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665500" y="445025"/>
            <a:ext cx="78621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#4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26" name="Google Shape;226;p34"/>
          <p:cNvSpPr txBox="1">
            <a:spLocks noGrp="1"/>
          </p:cNvSpPr>
          <p:nvPr>
            <p:ph type="body" idx="1"/>
          </p:nvPr>
        </p:nvSpPr>
        <p:spPr>
          <a:xfrm>
            <a:off x="665500" y="1068425"/>
            <a:ext cx="80250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Now that you have seen an example a remix from two PT Practice programs, can you think of any other ways to remix any of the PT Practice programs for the Create PT?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the Activity Guide and write down any more ideas you have for modifications.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"/>
          <p:cNvSpPr txBox="1">
            <a:spLocks noGrp="1"/>
          </p:cNvSpPr>
          <p:nvPr>
            <p:ph type="title"/>
          </p:nvPr>
        </p:nvSpPr>
        <p:spPr>
          <a:xfrm>
            <a:off x="665500" y="445025"/>
            <a:ext cx="78621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#4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32" name="Google Shape;232;p35"/>
          <p:cNvSpPr txBox="1">
            <a:spLocks noGrp="1"/>
          </p:cNvSpPr>
          <p:nvPr>
            <p:ph type="body" idx="1"/>
          </p:nvPr>
        </p:nvSpPr>
        <p:spPr>
          <a:xfrm>
            <a:off x="665500" y="1068425"/>
            <a:ext cx="8025000" cy="3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Final considerations.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Your program needs to have input and output.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Be prepared to explain the input and output of this program.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This program has input through button presses.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In a video, you want to show the button presses, or add a caption that explains how the video shows input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output is the text on the screen and the pixels.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In a video, you want to show clear text on the screen, and the pixels in color.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 txBox="1">
            <a:spLocks noGrp="1"/>
          </p:cNvSpPr>
          <p:nvPr>
            <p:ph type="title"/>
          </p:nvPr>
        </p:nvSpPr>
        <p:spPr>
          <a:xfrm>
            <a:off x="617675" y="445025"/>
            <a:ext cx="7909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#4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38" name="Google Shape;238;p36"/>
          <p:cNvSpPr txBox="1">
            <a:spLocks noGrp="1"/>
          </p:cNvSpPr>
          <p:nvPr>
            <p:ph type="body" idx="1"/>
          </p:nvPr>
        </p:nvSpPr>
        <p:spPr>
          <a:xfrm>
            <a:off x="617675" y="1068425"/>
            <a:ext cx="8072700" cy="3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Final considerations.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Your program needs to have a specific purpose and intended user.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purpose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of this program could be explained as entertainment, or as a way to test hand-eye coordination.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function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is to play a game that shows a random item from the list and requires the player to press a button when it appears.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intended user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is a middle or high school student for entertainment. A possible intended user for hand-eye coordination could be a senior citizen who wants to stay sharp.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Performance Task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5143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Create PT is like a remix project: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Start small and add components.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Start with what you know.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Don’t try something new that you don’t know how to do.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This isn’t a time to learn something new, but to show what you know how to do.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000025" y="1292299"/>
            <a:ext cx="2713275" cy="252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Performance Task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61221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Create PT is like a remix project: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For this remix project, let’s create a project that is similar to </a:t>
            </a: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PT_Practice2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PT_Practice3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Open each program and review what it does and how it does it.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918175" y="1292300"/>
            <a:ext cx="1795126" cy="167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Performance Task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61221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Create PT is like a remix project: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PT_Practice2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uses a matrix and is a speed game.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PT_Practice3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uses two lists and picks a random student from one of the lists.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Let’s create a speed game with a single list that picks a random item from the list as part of the speed test.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918175" y="1292300"/>
            <a:ext cx="1795126" cy="167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654625" y="4450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#4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654625" y="1152475"/>
            <a:ext cx="75357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In CodeSpace, start a New File and name it </a:t>
            </a: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PT_Practice4</a:t>
            </a:r>
            <a:endParaRPr sz="2000"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Import the modules you will need for the program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Create a list of items to pick from. In this example, the list of items contains single letters. You can have as many items as you want.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0600" y="3107830"/>
            <a:ext cx="6371225" cy="138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#4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44259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Create a function similar to the pick_student() function.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 a parameter for the </a:t>
            </a: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speed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of the game.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 an if statement with the parameter to initialize </a:t>
            </a: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delay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2575" y="1011275"/>
            <a:ext cx="3071675" cy="156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#4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37545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Like the code in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PT_Practice2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, select a random item from the list.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have only one list, so the code is more simple.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Include a message that for the game, you press a button when the item appears.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Call the function for testing.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6800" y="1078100"/>
            <a:ext cx="4428025" cy="286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 descr="Public Domain Clip Art Image | double star | ID: 13946473818135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826" y="4630425"/>
            <a:ext cx="341699" cy="35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#4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37545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Run your code and make any changes you want: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Size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Color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Words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Button to press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etc.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6800" y="1078100"/>
            <a:ext cx="4428025" cy="28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1210</Words>
  <Application>Microsoft Office PowerPoint</Application>
  <PresentationFormat>On-screen Show (16:9)</PresentationFormat>
  <Paragraphs>136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Noto Sans Symbols</vt:lpstr>
      <vt:lpstr>Arial</vt:lpstr>
      <vt:lpstr>Montserrat</vt:lpstr>
      <vt:lpstr>Source Sans Pro</vt:lpstr>
      <vt:lpstr>Calibri</vt:lpstr>
      <vt:lpstr>Proxima Nova</vt:lpstr>
      <vt:lpstr>Raleway</vt:lpstr>
      <vt:lpstr>Plum</vt:lpstr>
      <vt:lpstr>Practice #4</vt:lpstr>
      <vt:lpstr>AP CSP Create Performance Task </vt:lpstr>
      <vt:lpstr>AP CSP Create Performance Task </vt:lpstr>
      <vt:lpstr>AP CSP Create Performance Task </vt:lpstr>
      <vt:lpstr>AP CSP Create Performance Task </vt:lpstr>
      <vt:lpstr>Practice #4 </vt:lpstr>
      <vt:lpstr>Practice #4 </vt:lpstr>
      <vt:lpstr>Practice #4 </vt:lpstr>
      <vt:lpstr>Practice #4 </vt:lpstr>
      <vt:lpstr>Practice #4 </vt:lpstr>
      <vt:lpstr>Practice #4 </vt:lpstr>
      <vt:lpstr>Practice #4 </vt:lpstr>
      <vt:lpstr>Practice #4 </vt:lpstr>
      <vt:lpstr>Practice #4 </vt:lpstr>
      <vt:lpstr>Practice #4 </vt:lpstr>
      <vt:lpstr>Practice #4 </vt:lpstr>
      <vt:lpstr>Practice #4 </vt:lpstr>
      <vt:lpstr>Practice #4 </vt:lpstr>
      <vt:lpstr>Practice #4 </vt:lpstr>
      <vt:lpstr>Practice #4 </vt:lpstr>
      <vt:lpstr>Practice #4 </vt:lpstr>
      <vt:lpstr>Practice #4 </vt:lpstr>
      <vt:lpstr>Practice #4 </vt:lpstr>
      <vt:lpstr>Practice #4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2025-05-08T03:22:28Z</dcterms:modified>
</cp:coreProperties>
</file>